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C9FF"/>
    <a:srgbClr val="0094BC"/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1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Deep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pressure is very big at the bottom of the sea.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67919" y="1362974"/>
            <a:ext cx="7772400" cy="4943885"/>
            <a:chOff x="667919" y="1362974"/>
            <a:chExt cx="7772400" cy="4943885"/>
          </a:xfrm>
        </p:grpSpPr>
        <p:sp>
          <p:nvSpPr>
            <p:cNvPr id="5" name="Rectangle 4"/>
            <p:cNvSpPr/>
            <p:nvPr/>
          </p:nvSpPr>
          <p:spPr>
            <a:xfrm>
              <a:off x="667919" y="1362974"/>
              <a:ext cx="7772400" cy="4943885"/>
            </a:xfrm>
            <a:prstGeom prst="rect">
              <a:avLst/>
            </a:prstGeom>
            <a:gradFill flip="none" rotWithShape="1">
              <a:gsLst>
                <a:gs pos="0">
                  <a:srgbClr val="01C9FF"/>
                </a:gs>
                <a:gs pos="46000">
                  <a:srgbClr val="0094BC"/>
                </a:gs>
                <a:gs pos="100000">
                  <a:srgbClr val="006580"/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208734" y="1515396"/>
              <a:ext cx="2669095" cy="4401047"/>
              <a:chOff x="4182855" y="1440138"/>
              <a:chExt cx="2669095" cy="440104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981606">
                <a:off x="4182855" y="2196034"/>
                <a:ext cx="2669095" cy="3645151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38700" y="1479266"/>
                <a:ext cx="181340" cy="18134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85853" y="1914672"/>
                <a:ext cx="144000" cy="1440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04410" y="2228386"/>
                <a:ext cx="108000" cy="1080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76443" y="2467719"/>
                <a:ext cx="72000" cy="720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93853" y="2745117"/>
                <a:ext cx="36000" cy="360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2582" y="1440138"/>
                <a:ext cx="181340" cy="181340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02003" y="1586255"/>
              <a:ext cx="753304" cy="129445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25479" y="5219356"/>
              <a:ext cx="2748009" cy="107031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2436" y="5699593"/>
              <a:ext cx="573911" cy="4262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Deep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13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These </a:t>
            </a:r>
            <a:r>
              <a:rPr lang="en-US" noProof="0" dirty="0" smtClean="0"/>
              <a:t>three diving pools </a:t>
            </a:r>
            <a:r>
              <a:rPr lang="en-US" noProof="0" dirty="0" smtClean="0"/>
              <a:t>each have </a:t>
            </a:r>
            <a:r>
              <a:rPr lang="en-US" noProof="0" dirty="0" smtClean="0"/>
              <a:t>the same depth of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At the bottom of which pool is pressure the biggest?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505008" y="1585392"/>
            <a:ext cx="8098220" cy="4470351"/>
            <a:chOff x="505008" y="1585392"/>
            <a:chExt cx="8098220" cy="4470351"/>
          </a:xfrm>
        </p:grpSpPr>
        <p:grpSp>
          <p:nvGrpSpPr>
            <p:cNvPr id="58" name="Group 57"/>
            <p:cNvGrpSpPr/>
            <p:nvPr/>
          </p:nvGrpSpPr>
          <p:grpSpPr>
            <a:xfrm>
              <a:off x="505008" y="1716657"/>
              <a:ext cx="8098220" cy="4339086"/>
              <a:chOff x="505008" y="1716657"/>
              <a:chExt cx="8098220" cy="4339086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505009" y="1716657"/>
                <a:ext cx="8098219" cy="4339086"/>
                <a:chOff x="457200" y="1777042"/>
                <a:chExt cx="8098219" cy="4339086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457200" y="1777042"/>
                  <a:ext cx="5879656" cy="4339086"/>
                  <a:chOff x="500413" y="1777042"/>
                  <a:chExt cx="5879656" cy="4339086"/>
                </a:xfrm>
              </p:grpSpPr>
              <p:sp>
                <p:nvSpPr>
                  <p:cNvPr id="18" name="Rectangle 17"/>
                  <p:cNvSpPr/>
                  <p:nvPr/>
                </p:nvSpPr>
                <p:spPr>
                  <a:xfrm>
                    <a:off x="500413" y="1778128"/>
                    <a:ext cx="1440000" cy="43380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1C9FF"/>
                      </a:gs>
                      <a:gs pos="46000">
                        <a:srgbClr val="0094BC"/>
                      </a:gs>
                      <a:gs pos="100000">
                        <a:srgbClr val="006580"/>
                      </a:gs>
                    </a:gsLst>
                    <a:lin ang="54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9" name="Group 18"/>
                  <p:cNvGrpSpPr>
                    <a:grpSpLocks noChangeAspect="1"/>
                  </p:cNvGrpSpPr>
                  <p:nvPr/>
                </p:nvGrpSpPr>
                <p:grpSpPr>
                  <a:xfrm>
                    <a:off x="814835" y="4788938"/>
                    <a:ext cx="804899" cy="1327190"/>
                    <a:chOff x="4182855" y="1440138"/>
                    <a:chExt cx="2669095" cy="4401047"/>
                  </a:xfrm>
                </p:grpSpPr>
                <p:pic>
                  <p:nvPicPr>
                    <p:cNvPr id="23" name="Picture 22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 rot="20981606">
                      <a:off x="4182855" y="2196034"/>
                      <a:ext cx="2669095" cy="364515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4" name="Picture 23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38700" y="1479266"/>
                      <a:ext cx="181340" cy="18134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" name="Picture 24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85853" y="1914672"/>
                      <a:ext cx="144000" cy="14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Picture 26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04410" y="2228386"/>
                      <a:ext cx="108000" cy="108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8" name="Picture 27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76443" y="2467719"/>
                      <a:ext cx="72000" cy="72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9" name="Picture 28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993853" y="2745117"/>
                      <a:ext cx="36000" cy="36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" name="Picture 29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522582" y="1440138"/>
                      <a:ext cx="181340" cy="18134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2172158" y="1777042"/>
                    <a:ext cx="2536166" cy="4339086"/>
                  </a:xfrm>
                  <a:prstGeom prst="trapezoid">
                    <a:avLst>
                      <a:gd name="adj" fmla="val 22026"/>
                    </a:avLst>
                  </a:prstGeom>
                  <a:gradFill flip="none" rotWithShape="1">
                    <a:gsLst>
                      <a:gs pos="0">
                        <a:srgbClr val="01C9FF"/>
                      </a:gs>
                      <a:gs pos="46000">
                        <a:srgbClr val="0094BC"/>
                      </a:gs>
                      <a:gs pos="100000">
                        <a:srgbClr val="006580"/>
                      </a:gs>
                    </a:gsLst>
                    <a:lin ang="162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3" name="Group 32"/>
                  <p:cNvGrpSpPr>
                    <a:grpSpLocks noChangeAspect="1"/>
                  </p:cNvGrpSpPr>
                  <p:nvPr/>
                </p:nvGrpSpPr>
                <p:grpSpPr>
                  <a:xfrm>
                    <a:off x="3037790" y="4788938"/>
                    <a:ext cx="804899" cy="1327190"/>
                    <a:chOff x="4182855" y="1440138"/>
                    <a:chExt cx="2669095" cy="4401047"/>
                  </a:xfrm>
                </p:grpSpPr>
                <p:pic>
                  <p:nvPicPr>
                    <p:cNvPr id="34" name="Picture 33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 rot="20981606">
                      <a:off x="4182855" y="2196034"/>
                      <a:ext cx="2669095" cy="364515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" name="Picture 34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38700" y="1479266"/>
                      <a:ext cx="181340" cy="18134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" name="Picture 35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85853" y="1914672"/>
                      <a:ext cx="144000" cy="14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Picture 36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04410" y="2228386"/>
                      <a:ext cx="108000" cy="108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" name="Picture 37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76443" y="2467719"/>
                      <a:ext cx="72000" cy="72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" name="Picture 38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993853" y="2745117"/>
                      <a:ext cx="36000" cy="36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" name="Picture 39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522582" y="1440138"/>
                      <a:ext cx="181340" cy="18134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1" name="Trapezoid 30"/>
                  <p:cNvSpPr/>
                  <p:nvPr/>
                </p:nvSpPr>
                <p:spPr>
                  <a:xfrm>
                    <a:off x="4940069" y="1777042"/>
                    <a:ext cx="1440000" cy="4339086"/>
                  </a:xfrm>
                  <a:prstGeom prst="trapezoid">
                    <a:avLst>
                      <a:gd name="adj" fmla="val 27418"/>
                    </a:avLst>
                  </a:prstGeom>
                  <a:gradFill flip="none" rotWithShape="1">
                    <a:gsLst>
                      <a:gs pos="0">
                        <a:srgbClr val="01C9FF"/>
                      </a:gs>
                      <a:gs pos="46000">
                        <a:srgbClr val="0094BC"/>
                      </a:gs>
                      <a:gs pos="100000">
                        <a:srgbClr val="006580"/>
                      </a:gs>
                    </a:gsLst>
                    <a:lin ang="54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1" name="Group 40"/>
                  <p:cNvGrpSpPr>
                    <a:grpSpLocks noChangeAspect="1"/>
                  </p:cNvGrpSpPr>
                  <p:nvPr/>
                </p:nvGrpSpPr>
                <p:grpSpPr>
                  <a:xfrm>
                    <a:off x="5257619" y="4788938"/>
                    <a:ext cx="804899" cy="1327190"/>
                    <a:chOff x="4182855" y="1440138"/>
                    <a:chExt cx="2669095" cy="4401047"/>
                  </a:xfrm>
                </p:grpSpPr>
                <p:pic>
                  <p:nvPicPr>
                    <p:cNvPr id="42" name="Picture 41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 rot="20981606">
                      <a:off x="4182855" y="2196034"/>
                      <a:ext cx="2669095" cy="364515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" name="Picture 42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38700" y="1479266"/>
                      <a:ext cx="181340" cy="18134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" name="Picture 43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85853" y="1914672"/>
                      <a:ext cx="144000" cy="14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" name="Picture 44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804410" y="2228386"/>
                      <a:ext cx="108000" cy="108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Picture 45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5076443" y="2467719"/>
                      <a:ext cx="72000" cy="72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" name="Picture 46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993853" y="2745117"/>
                      <a:ext cx="36000" cy="36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" name="Picture 47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522582" y="1440138"/>
                      <a:ext cx="181340" cy="181340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51" name="TextBox 50"/>
                <p:cNvSpPr txBox="1"/>
                <p:nvPr/>
              </p:nvSpPr>
              <p:spPr>
                <a:xfrm>
                  <a:off x="7115417" y="1777042"/>
                  <a:ext cx="1440002" cy="433908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endParaRPr lang="en-GB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Pressure is the same at the bottom of all three pools.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505008" y="1911449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726105" y="1911449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944666" y="1911449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163229" y="1911449"/>
                <a:ext cx="1439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  <a:endPara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>
              <a:off x="2726105" y="6044061"/>
              <a:ext cx="143999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944666" y="6044061"/>
              <a:ext cx="143999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505008" y="1585392"/>
              <a:ext cx="1442536" cy="4458669"/>
              <a:chOff x="502471" y="1617156"/>
              <a:chExt cx="1442536" cy="4458669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505008" y="6075825"/>
                <a:ext cx="1439999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1942470" y="1617156"/>
                <a:ext cx="2537" cy="4458669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502471" y="1617156"/>
                <a:ext cx="2537" cy="4458669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Connector 60"/>
            <p:cNvCxnSpPr/>
            <p:nvPr/>
          </p:nvCxnSpPr>
          <p:spPr>
            <a:xfrm flipH="1" flipV="1">
              <a:off x="2165053" y="1585393"/>
              <a:ext cx="556282" cy="4458668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4177805" y="1585392"/>
              <a:ext cx="562117" cy="445867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4946934" y="1585392"/>
              <a:ext cx="417730" cy="4458669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 flipV="1">
              <a:off x="5962119" y="1585392"/>
              <a:ext cx="434247" cy="4458669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588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148</TotalTime>
  <Words>57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2019-11-07T09:38:30Z</dcterms:created>
  <dcterms:modified xsi:type="dcterms:W3CDTF">2019-11-08T14:48:17Z</dcterms:modified>
</cp:coreProperties>
</file>